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7" r:id="rId4"/>
    <p:sldId id="296" r:id="rId5"/>
    <p:sldId id="298" r:id="rId6"/>
    <p:sldId id="299" r:id="rId7"/>
    <p:sldId id="293" r:id="rId8"/>
    <p:sldId id="294" r:id="rId9"/>
    <p:sldId id="29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introductie, hoe werk ik.</a:t>
            </a:r>
          </a:p>
          <a:p>
            <a:r>
              <a:rPr lang="nl-NL" sz="2500" dirty="0" smtClean="0"/>
              <a:t>Beginnen </a:t>
            </a:r>
            <a:r>
              <a:rPr lang="nl-NL" sz="2500" dirty="0" smtClean="0"/>
              <a:t>aan H2.</a:t>
            </a:r>
          </a:p>
          <a:p>
            <a:r>
              <a:rPr lang="nl-NL" sz="2500" dirty="0" smtClean="0"/>
              <a:t>Oprichting EZ</a:t>
            </a:r>
          </a:p>
          <a:p>
            <a:r>
              <a:rPr lang="nl-NL" sz="2500" dirty="0" smtClean="0"/>
              <a:t>Opgave 35 t/m </a:t>
            </a:r>
            <a:r>
              <a:rPr lang="nl-NL" sz="2500" dirty="0" smtClean="0"/>
              <a:t>40 </a:t>
            </a:r>
            <a:r>
              <a:rPr lang="nl-NL" sz="2500" dirty="0" smtClean="0"/>
              <a:t>(veel leeswerk)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7379"/>
            <a:ext cx="8596668" cy="475398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lesbrief.</a:t>
            </a:r>
          </a:p>
          <a:p>
            <a:r>
              <a:rPr lang="nl-NL" sz="2500" dirty="0" smtClean="0"/>
              <a:t>Begin van het jaar: een vaste plek.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r>
              <a:rPr lang="nl-NL" sz="2500" dirty="0" smtClean="0"/>
              <a:t>Relatief weinig opdrachten, maar die maken we zodoende wel uitgebreid en aandachtig.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7744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de theorie (zonder de opgaves te maken van bladzijde 30 t/m 32</a:t>
            </a:r>
            <a:r>
              <a:rPr lang="nl-NL" dirty="0" smtClean="0"/>
              <a:t>) noteer in je schrift per puntje de belangrijkste informatie.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klaar, verder lezen BTW.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367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789" y="204537"/>
            <a:ext cx="9757611" cy="17258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Belangrijkste informatie: (er zijn meer dingen belangrijk, maar dit is per puntje het belangrijkst).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27220"/>
            <a:ext cx="9468852" cy="53901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Vergunningen: afhankelijk wat voor zaak je begint, heb je bepaalde vergunningen nodig.</a:t>
            </a:r>
          </a:p>
          <a:p>
            <a:r>
              <a:rPr lang="nl-NL" sz="2500" dirty="0" smtClean="0"/>
              <a:t>Inschrijven in het handelsregister: je schrijft je in bij de kamer van koophandel, je naam mag niet misleidend zijn.</a:t>
            </a:r>
          </a:p>
          <a:p>
            <a:r>
              <a:rPr lang="nl-NL" sz="2500" dirty="0" smtClean="0"/>
              <a:t>Administratie: balans is verplicht (staan op rechten/verplichtingen), papier 7 jaar bewaren.</a:t>
            </a:r>
          </a:p>
          <a:p>
            <a:r>
              <a:rPr lang="nl-NL" sz="2500" dirty="0" smtClean="0"/>
              <a:t>Vestigingsplaats: hypothecaire lening afsluiten voor het bedrijfspand.</a:t>
            </a:r>
          </a:p>
          <a:p>
            <a:r>
              <a:rPr lang="nl-NL" sz="2500" dirty="0" smtClean="0"/>
              <a:t>Investeringsbegroting: overzicht wat je </a:t>
            </a:r>
            <a:r>
              <a:rPr lang="nl-NL" sz="2500" b="1" dirty="0" smtClean="0"/>
              <a:t>verwacht</a:t>
            </a:r>
            <a:r>
              <a:rPr lang="nl-NL" sz="2500" dirty="0" smtClean="0"/>
              <a:t> aan te moeten schaffen.</a:t>
            </a:r>
          </a:p>
          <a:p>
            <a:r>
              <a:rPr lang="nl-NL" sz="2500" dirty="0" smtClean="0"/>
              <a:t>De resultatenbegroting: overzicht wat je </a:t>
            </a:r>
            <a:r>
              <a:rPr lang="nl-NL" sz="2500" b="1" dirty="0" smtClean="0"/>
              <a:t>verwacht</a:t>
            </a:r>
            <a:r>
              <a:rPr lang="nl-NL" sz="2500" dirty="0" smtClean="0"/>
              <a:t> aan kosten en opbrengsten te genereren. 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6934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789" y="204537"/>
            <a:ext cx="9757611" cy="17258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Belangrijkste informatie: (er zijn meer dingen belangrijk, maar dit is per puntje het belangrijkst).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27220"/>
            <a:ext cx="9468852" cy="53901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De liquiditeitsbegroting: overzicht van wat je verwacht aan betalingen en ontvangsten te hebben de aankomende periode.</a:t>
            </a:r>
          </a:p>
          <a:p>
            <a:r>
              <a:rPr lang="nl-NL" sz="2500" dirty="0" smtClean="0"/>
              <a:t>De rechtsvorm: juridische vorm waarin een bedrijf bepaalde verplichten heeft. (eenmanszaak = </a:t>
            </a:r>
            <a:r>
              <a:rPr lang="nl-NL" sz="2500" dirty="0" err="1" smtClean="0"/>
              <a:t>prive</a:t>
            </a:r>
            <a:r>
              <a:rPr lang="nl-NL" sz="2500" dirty="0" smtClean="0"/>
              <a:t> aansprakelijk) </a:t>
            </a:r>
          </a:p>
          <a:p>
            <a:r>
              <a:rPr lang="nl-NL" sz="2500" dirty="0" smtClean="0"/>
              <a:t>De verzekeringen: vaak dwingt je bank je bepaalde verzekeringen wanneer ze hypotheek verstrekken.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0722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oefenopgave 35 t/m 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klaar, verder lezen BTW.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43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717"/>
          <a:stretch/>
        </p:blipFill>
        <p:spPr>
          <a:xfrm>
            <a:off x="0" y="-112713"/>
            <a:ext cx="10148552" cy="10013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042"/>
          <a:stretch/>
        </p:blipFill>
        <p:spPr>
          <a:xfrm>
            <a:off x="0" y="-112713"/>
            <a:ext cx="10148552" cy="16195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1572"/>
          <a:stretch/>
        </p:blipFill>
        <p:spPr>
          <a:xfrm>
            <a:off x="0" y="-112712"/>
            <a:ext cx="10148552" cy="19930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7714"/>
          <a:stretch/>
        </p:blipFill>
        <p:spPr>
          <a:xfrm>
            <a:off x="0" y="-112713"/>
            <a:ext cx="10148552" cy="22634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080"/>
          <a:stretch/>
        </p:blipFill>
        <p:spPr>
          <a:xfrm>
            <a:off x="0" y="-112712"/>
            <a:ext cx="10148552" cy="286879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4672"/>
          <a:stretch/>
        </p:blipFill>
        <p:spPr>
          <a:xfrm>
            <a:off x="0" y="-112713"/>
            <a:ext cx="10148552" cy="317788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9896"/>
          <a:stretch/>
        </p:blipFill>
        <p:spPr>
          <a:xfrm>
            <a:off x="0" y="-112712"/>
            <a:ext cx="10148552" cy="351273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6485"/>
          <a:stretch/>
        </p:blipFill>
        <p:spPr>
          <a:xfrm>
            <a:off x="0" y="-112713"/>
            <a:ext cx="10148552" cy="445289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713"/>
            <a:ext cx="10148552" cy="701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1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819"/>
          <a:stretch/>
        </p:blipFill>
        <p:spPr>
          <a:xfrm>
            <a:off x="0" y="0"/>
            <a:ext cx="12192000" cy="5022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001"/>
          <a:stretch/>
        </p:blipFill>
        <p:spPr>
          <a:xfrm>
            <a:off x="0" y="0"/>
            <a:ext cx="12192000" cy="12750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820"/>
          <a:stretch/>
        </p:blipFill>
        <p:spPr>
          <a:xfrm>
            <a:off x="0" y="0"/>
            <a:ext cx="12192000" cy="17772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548"/>
          <a:stretch/>
        </p:blipFill>
        <p:spPr>
          <a:xfrm>
            <a:off x="0" y="0"/>
            <a:ext cx="12192000" cy="21765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094"/>
          <a:stretch/>
        </p:blipFill>
        <p:spPr>
          <a:xfrm>
            <a:off x="0" y="0"/>
            <a:ext cx="12192000" cy="26530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4549"/>
          <a:stretch/>
        </p:blipFill>
        <p:spPr>
          <a:xfrm>
            <a:off x="0" y="0"/>
            <a:ext cx="12192000" cy="302653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4181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62111"/>
          <a:stretch/>
        </p:blipFill>
        <p:spPr>
          <a:xfrm>
            <a:off x="0" y="3541810"/>
            <a:ext cx="12230210" cy="97867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41810"/>
            <a:ext cx="12230210" cy="25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5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345</Words>
  <Application>Microsoft Office PowerPoint</Application>
  <PresentationFormat>Breedbeeld</PresentationFormat>
  <Paragraphs>55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Beste Havo 4. </vt:lpstr>
      <vt:lpstr>Programma aankomende les</vt:lpstr>
      <vt:lpstr>Benodigdheden. / werkwijze.</vt:lpstr>
      <vt:lpstr>Lees de theorie (zonder de opgaves te maken van bladzijde 30 t/m 32) noteer in je schrift per puntje de belangrijkste informatie.</vt:lpstr>
      <vt:lpstr>Belangrijkste informatie: (er zijn meer dingen belangrijk, maar dit is per puntje het belangrijkst).</vt:lpstr>
      <vt:lpstr>Belangrijkste informatie: (er zijn meer dingen belangrijk, maar dit is per puntje het belangrijkst).</vt:lpstr>
      <vt:lpstr>Zelfstandig maken oefenopgave 35 t/m 40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39</cp:revision>
  <dcterms:created xsi:type="dcterms:W3CDTF">2017-01-22T09:51:43Z</dcterms:created>
  <dcterms:modified xsi:type="dcterms:W3CDTF">2017-09-25T06:42:12Z</dcterms:modified>
</cp:coreProperties>
</file>