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97" r:id="rId4"/>
    <p:sldId id="296" r:id="rId5"/>
    <p:sldId id="298" r:id="rId6"/>
    <p:sldId id="299" r:id="rId7"/>
    <p:sldId id="293" r:id="rId8"/>
    <p:sldId id="294" r:id="rId9"/>
    <p:sldId id="29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Beste Havo 4.	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101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Programma aankomende les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introductie, hoe werk ik.</a:t>
            </a:r>
          </a:p>
          <a:p>
            <a:r>
              <a:rPr lang="nl-NL" sz="2500" dirty="0" smtClean="0"/>
              <a:t>Beginnen </a:t>
            </a:r>
            <a:r>
              <a:rPr lang="nl-NL" sz="2500" dirty="0" smtClean="0"/>
              <a:t>aan H2.</a:t>
            </a:r>
          </a:p>
          <a:p>
            <a:r>
              <a:rPr lang="nl-NL" sz="2500" dirty="0" smtClean="0"/>
              <a:t>Oprichting EZ</a:t>
            </a:r>
          </a:p>
          <a:p>
            <a:r>
              <a:rPr lang="nl-NL" sz="2500" dirty="0" smtClean="0"/>
              <a:t>Opgave 35 t/m </a:t>
            </a:r>
            <a:r>
              <a:rPr lang="nl-NL" sz="2500" dirty="0" smtClean="0"/>
              <a:t>40 </a:t>
            </a:r>
            <a:r>
              <a:rPr lang="nl-NL" sz="2500" dirty="0" smtClean="0"/>
              <a:t>(veel leeswerk)</a:t>
            </a:r>
          </a:p>
          <a:p>
            <a:endParaRPr lang="nl-NL" sz="2500" dirty="0" smtClean="0"/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384261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Benodigdheden. / werkwijze.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87379"/>
            <a:ext cx="8596668" cy="4753983"/>
          </a:xfrm>
        </p:spPr>
        <p:txBody>
          <a:bodyPr>
            <a:normAutofit fontScale="92500" lnSpcReduction="20000"/>
          </a:bodyPr>
          <a:lstStyle/>
          <a:p>
            <a:r>
              <a:rPr lang="nl-NL" sz="2500" dirty="0" smtClean="0"/>
              <a:t>Een schrift.</a:t>
            </a:r>
          </a:p>
          <a:p>
            <a:r>
              <a:rPr lang="nl-NL" sz="2500" dirty="0" smtClean="0"/>
              <a:t>De juiste lesbrief.</a:t>
            </a:r>
          </a:p>
          <a:p>
            <a:r>
              <a:rPr lang="nl-NL" sz="2500" dirty="0" smtClean="0"/>
              <a:t>Begin van het jaar: een vaste plek.</a:t>
            </a:r>
          </a:p>
          <a:p>
            <a:r>
              <a:rPr lang="nl-NL" sz="2500" dirty="0" smtClean="0"/>
              <a:t>Structuur tijdens de les: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500" dirty="0" smtClean="0"/>
              <a:t>Herhaling theorie vorige les (nabespreken huiswerk).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500" dirty="0" smtClean="0"/>
              <a:t>Nieuwe theorie.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500" dirty="0" smtClean="0"/>
              <a:t>Zelfstandig lezen/maken opgaves.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500" dirty="0" smtClean="0"/>
              <a:t>Nabespreken opgaves. (stap 2/3/4 herhalen)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500" dirty="0" smtClean="0"/>
              <a:t>Nabespreken les. (opgeven huiswerk)</a:t>
            </a:r>
          </a:p>
          <a:p>
            <a:endParaRPr lang="nl-NL" sz="2500" dirty="0" smtClean="0"/>
          </a:p>
          <a:p>
            <a:r>
              <a:rPr lang="nl-NL" sz="2500" dirty="0" smtClean="0"/>
              <a:t>Relatief weinig opdrachten, maar die maken we zodoende wel uitgebreid en aandachtig.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477447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Lees de theorie (zonder de opgaves te maken van bladzijde 30 t/m 32</a:t>
            </a:r>
            <a:r>
              <a:rPr lang="nl-NL" dirty="0" smtClean="0"/>
              <a:t>) noteer in je schrift per puntje de belangrijkste informatie.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3521687" cy="368675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Eerder klaar, verder lezen BTW.</a:t>
            </a:r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285930" y="228408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285930" y="22840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285930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285930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367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789" y="204537"/>
            <a:ext cx="9757611" cy="1725863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Belangrijkste informatie: (er zijn meer dingen belangrijk, maar dit is per puntje het belangrijkst).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5011" y="1227220"/>
            <a:ext cx="9468852" cy="539014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Vergunningen: afhankelijk wat voor zaak je begint, heb je bepaalde vergunningen nodig.</a:t>
            </a:r>
          </a:p>
          <a:p>
            <a:r>
              <a:rPr lang="nl-NL" sz="2500" dirty="0" smtClean="0"/>
              <a:t>Inschrijven in het handelsregister: je schrijft je in bij de kamer van koophandel, je naam mag niet misleidend zijn.</a:t>
            </a:r>
          </a:p>
          <a:p>
            <a:r>
              <a:rPr lang="nl-NL" sz="2500" dirty="0" smtClean="0"/>
              <a:t>Administratie: balans is verplicht (staan op rechten/verplichtingen), papier 7 jaar bewaren.</a:t>
            </a:r>
          </a:p>
          <a:p>
            <a:r>
              <a:rPr lang="nl-NL" sz="2500" dirty="0" smtClean="0"/>
              <a:t>Vestigingsplaats: hypothecaire lening afsluiten voor het bedrijfspand.</a:t>
            </a:r>
          </a:p>
          <a:p>
            <a:r>
              <a:rPr lang="nl-NL" sz="2500" dirty="0" smtClean="0"/>
              <a:t>Investeringsbegroting: overzicht wat je </a:t>
            </a:r>
            <a:r>
              <a:rPr lang="nl-NL" sz="2500" b="1" dirty="0" smtClean="0"/>
              <a:t>verwacht</a:t>
            </a:r>
            <a:r>
              <a:rPr lang="nl-NL" sz="2500" dirty="0" smtClean="0"/>
              <a:t> aan te moeten schaffen.</a:t>
            </a:r>
          </a:p>
          <a:p>
            <a:r>
              <a:rPr lang="nl-NL" sz="2500" dirty="0" smtClean="0"/>
              <a:t>De resultatenbegroting: overzicht wat je </a:t>
            </a:r>
            <a:r>
              <a:rPr lang="nl-NL" sz="2500" b="1" dirty="0" smtClean="0"/>
              <a:t>verwacht</a:t>
            </a:r>
            <a:r>
              <a:rPr lang="nl-NL" sz="2500" dirty="0" smtClean="0"/>
              <a:t> aan kosten en opbrengsten te genereren. 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869347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789" y="204537"/>
            <a:ext cx="9757611" cy="1725863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Belangrijkste informatie: (er zijn meer dingen belangrijk, maar dit is per puntje het belangrijkst).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5011" y="1227220"/>
            <a:ext cx="9468852" cy="539014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De liquiditeitsbegroting: overzicht van wat je verwacht aan betalingen en ontvangsten te hebben de aankomende periode.</a:t>
            </a:r>
          </a:p>
          <a:p>
            <a:r>
              <a:rPr lang="nl-NL" sz="2500" dirty="0" smtClean="0"/>
              <a:t>De rechtsvorm: juridische vorm waarin een bedrijf bepaalde verplichten heeft. (eenmanszaak = </a:t>
            </a:r>
            <a:r>
              <a:rPr lang="nl-NL" sz="2500" dirty="0" err="1" smtClean="0"/>
              <a:t>prive</a:t>
            </a:r>
            <a:r>
              <a:rPr lang="nl-NL" sz="2500" dirty="0" smtClean="0"/>
              <a:t> aansprakelijk) </a:t>
            </a:r>
          </a:p>
          <a:p>
            <a:r>
              <a:rPr lang="nl-NL" sz="2500" dirty="0" smtClean="0"/>
              <a:t>De verzekeringen: vaak dwingt je bank je bepaalde verzekeringen wanneer ze hypotheek verstrekken.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30722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maken oefenopgave 35 t/m 40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3521687" cy="368675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Eerder klaar, verder lezen BTW.</a:t>
            </a:r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285930" y="228408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285930" y="22840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285930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285930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5433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5717"/>
          <a:stretch/>
        </p:blipFill>
        <p:spPr>
          <a:xfrm>
            <a:off x="0" y="-112713"/>
            <a:ext cx="10148552" cy="100135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7042"/>
          <a:stretch/>
        </p:blipFill>
        <p:spPr>
          <a:xfrm>
            <a:off x="0" y="-112713"/>
            <a:ext cx="10148552" cy="161954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71572"/>
          <a:stretch/>
        </p:blipFill>
        <p:spPr>
          <a:xfrm>
            <a:off x="0" y="-112712"/>
            <a:ext cx="10148552" cy="199302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67714"/>
          <a:stretch/>
        </p:blipFill>
        <p:spPr>
          <a:xfrm>
            <a:off x="0" y="-112713"/>
            <a:ext cx="10148552" cy="226348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59080"/>
          <a:stretch/>
        </p:blipFill>
        <p:spPr>
          <a:xfrm>
            <a:off x="0" y="-112712"/>
            <a:ext cx="10148552" cy="286879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54672"/>
          <a:stretch/>
        </p:blipFill>
        <p:spPr>
          <a:xfrm>
            <a:off x="0" y="-112713"/>
            <a:ext cx="10148552" cy="317788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49896"/>
          <a:stretch/>
        </p:blipFill>
        <p:spPr>
          <a:xfrm>
            <a:off x="0" y="-112712"/>
            <a:ext cx="10148552" cy="3512736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36485"/>
          <a:stretch/>
        </p:blipFill>
        <p:spPr>
          <a:xfrm>
            <a:off x="0" y="-112713"/>
            <a:ext cx="10148552" cy="4452893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12713"/>
            <a:ext cx="10148552" cy="7010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11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5819"/>
          <a:stretch/>
        </p:blipFill>
        <p:spPr>
          <a:xfrm>
            <a:off x="0" y="0"/>
            <a:ext cx="12192000" cy="50227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4001"/>
          <a:stretch/>
        </p:blipFill>
        <p:spPr>
          <a:xfrm>
            <a:off x="0" y="0"/>
            <a:ext cx="12192000" cy="127500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9820"/>
          <a:stretch/>
        </p:blipFill>
        <p:spPr>
          <a:xfrm>
            <a:off x="0" y="0"/>
            <a:ext cx="12192000" cy="177728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38548"/>
          <a:stretch/>
        </p:blipFill>
        <p:spPr>
          <a:xfrm>
            <a:off x="0" y="0"/>
            <a:ext cx="12192000" cy="217653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25094"/>
          <a:stretch/>
        </p:blipFill>
        <p:spPr>
          <a:xfrm>
            <a:off x="0" y="0"/>
            <a:ext cx="12192000" cy="2653048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14549"/>
          <a:stretch/>
        </p:blipFill>
        <p:spPr>
          <a:xfrm>
            <a:off x="0" y="0"/>
            <a:ext cx="12192000" cy="302653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54181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3"/>
          <a:srcRect b="62111"/>
          <a:stretch/>
        </p:blipFill>
        <p:spPr>
          <a:xfrm>
            <a:off x="0" y="3541810"/>
            <a:ext cx="12230210" cy="978675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41810"/>
            <a:ext cx="12230210" cy="258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052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265</TotalTime>
  <Words>345</Words>
  <Application>Microsoft Office PowerPoint</Application>
  <PresentationFormat>Breedbeeld</PresentationFormat>
  <Paragraphs>55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Beste Havo 4. </vt:lpstr>
      <vt:lpstr>Programma aankomende les</vt:lpstr>
      <vt:lpstr>Benodigdheden. / werkwijze.</vt:lpstr>
      <vt:lpstr>Lees de theorie (zonder de opgaves te maken van bladzijde 30 t/m 32) noteer in je schrift per puntje de belangrijkste informatie.</vt:lpstr>
      <vt:lpstr>Belangrijkste informatie: (er zijn meer dingen belangrijk, maar dit is per puntje het belangrijkst).</vt:lpstr>
      <vt:lpstr>Belangrijkste informatie: (er zijn meer dingen belangrijk, maar dit is per puntje het belangrijkst).</vt:lpstr>
      <vt:lpstr>Zelfstandig maken oefenopgave 35 t/m 40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Bas Jacobs</dc:creator>
  <cp:lastModifiedBy>Jacobs, B (Bas)</cp:lastModifiedBy>
  <cp:revision>39</cp:revision>
  <dcterms:created xsi:type="dcterms:W3CDTF">2017-01-22T09:51:43Z</dcterms:created>
  <dcterms:modified xsi:type="dcterms:W3CDTF">2017-09-25T06:42:12Z</dcterms:modified>
</cp:coreProperties>
</file>